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0" r:id="rId3"/>
    <p:sldId id="257" r:id="rId4"/>
    <p:sldId id="263" r:id="rId5"/>
    <p:sldId id="261" r:id="rId6"/>
    <p:sldId id="262" r:id="rId7"/>
    <p:sldId id="258" r:id="rId8"/>
    <p:sldId id="259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9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7DCBEF-3C4C-4C48-A5AF-5A3343D45346}" v="21" dt="2023-05-15T17:37:35.202"/>
    <p1510:client id="{2EFE239F-3BEF-48BF-B73B-36AB1D1A319A}" v="5" dt="2023-05-12T21:14:48.189"/>
    <p1510:client id="{31864A69-6DAA-418F-8891-2CD7C30359A9}" v="1" dt="2023-05-15T17:50:31.339"/>
    <p1510:client id="{38A29603-1F8B-42AC-B2D0-C0E8DC54363C}" v="899" dt="2023-05-12T22:34:37.088"/>
    <p1510:client id="{610E293F-AF13-4F5F-9D44-0669D0E2FE51}" v="87" dt="2023-05-15T18:29:21.067"/>
    <p1510:client id="{760326C7-7A68-41E6-AE6C-7995BEA6CC96}" v="4" dt="2023-05-15T17:30:13.948"/>
    <p1510:client id="{91606588-9414-4D24-8461-EED4ECCF842D}" v="111" dt="2023-05-16T12:51:30.568"/>
    <p1510:client id="{9784BA8D-A232-4698-9479-C506D055EB71}" v="216" dt="2023-05-12T22:34:56.918"/>
    <p1510:client id="{9D9A5C95-D96E-4212-93FC-844A8F6EB8F2}" v="35" dt="2023-05-15T18:36:04.302"/>
    <p1510:client id="{B8C0AB5A-FAAD-4ADF-9DB0-F4A931E54E73}" v="127" dt="2023-05-12T22:12:17.554"/>
    <p1510:client id="{C15DEEFF-6BC1-402F-AE3B-CDB11D6793EA}" v="134" dt="2023-05-15T18:21:49.305"/>
    <p1510:client id="{E1D55582-5DF2-4DC3-A1F4-6E512047D003}" v="5" dt="2023-05-12T21:16:10.921"/>
    <p1510:client id="{FC571265-88F8-4516-BD54-E58BB5B72949}" v="12" dt="2023-05-12T22:15:41.5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sv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CF1A1B0-862D-4909-A7DB-D8ADA062DFCA}" type="datetimeFigureOut">
              <a:rPr lang="en-US" dirty="0"/>
              <a:t>5/16/2023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05714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6144-9CB7-4E3A-B87E-A382F9BE05EF}" type="datetimeFigureOut">
              <a:rPr lang="en-US" dirty="0"/>
              <a:t>5/16/2023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62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3D55F-46AB-4791-9172-4FA8DD3A6A9C}" type="datetimeFigureOut">
              <a:rPr lang="en-US" dirty="0"/>
              <a:t>5/16/2023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08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6881-8A08-449C-8D73-E5F201F814C1}" type="datetimeFigureOut">
              <a:rPr lang="en-US" dirty="0"/>
              <a:t>5/16/2023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53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5A5E-0C07-4E93-A112-D37B4D166B30}" type="datetimeFigureOut">
              <a:rPr lang="en-US" dirty="0"/>
              <a:t>5/16/2023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21143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F71C5-DC57-4358-A1EA-30C08AF6E3C5}" type="datetimeFigureOut">
              <a:rPr lang="en-US" dirty="0"/>
              <a:t>5/16/2023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99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1DBA-DE60-4731-B773-47AAA185C143}" type="datetimeFigureOut">
              <a:rPr lang="en-US" dirty="0"/>
              <a:t>5/16/2023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42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5/16/2023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774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4A628-C83B-4C66-83F4-1711CE3738FD}" type="datetimeFigureOut">
              <a:rPr lang="en-US" dirty="0"/>
              <a:t>5/16/2023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43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C1D73-9400-43CA-A37F-F9B7D00DE14C}" type="datetimeFigureOut">
              <a:rPr lang="en-US" dirty="0"/>
              <a:t>5/16/2023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921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B7711-B905-4633-B4D7-6F3A49A2E7D9}" type="datetimeFigureOut">
              <a:rPr lang="en-US" dirty="0"/>
              <a:t>5/16/2023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233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89C235CF-BDA2-4E7E-8BBD-350479985E74}" type="datetimeFigureOut">
              <a:rPr lang="en-US" dirty="0"/>
              <a:pPr/>
              <a:t>5/16/2023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9913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4E380C5-7749-43BA-8882-FCA204E04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1489"/>
            <a:ext cx="11292840" cy="26065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4400" y="4624001"/>
            <a:ext cx="9777603" cy="1152524"/>
          </a:xfrm>
        </p:spPr>
        <p:txBody>
          <a:bodyPr>
            <a:normAutofit/>
          </a:bodyPr>
          <a:lstStyle/>
          <a:p>
            <a:r>
              <a:rPr lang="fr-FR" sz="4800">
                <a:cs typeface="Calibri Light"/>
              </a:rPr>
              <a:t>Présentation DragonMusic</a:t>
            </a:r>
            <a:endParaRPr lang="fr-FR" sz="48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CE6671-CF24-4AFF-9AA3-19B3A7A5A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BE980083-E334-A836-48F5-290CE68EC9D9}"/>
              </a:ext>
            </a:extLst>
          </p:cNvPr>
          <p:cNvSpPr/>
          <p:nvPr/>
        </p:nvSpPr>
        <p:spPr>
          <a:xfrm>
            <a:off x="455342" y="130097"/>
            <a:ext cx="436756" cy="43675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spcAft>
                <a:spcPts val="600"/>
              </a:spcAft>
            </a:pPr>
            <a:endParaRPr lang="fr-FR"/>
          </a:p>
          <a:p>
            <a:pPr algn="ctr">
              <a:spcAft>
                <a:spcPts val="600"/>
              </a:spcAft>
            </a:pPr>
            <a:endParaRPr lang="fr-FR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778D973-8DBD-1D24-844E-F44A5BA22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7361" y="308292"/>
            <a:ext cx="4841051" cy="443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9A2F9F-4BFD-43B1-8BBE-ACFE87A0D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A2E6BD9-EBC2-E4D3-ADB9-E63FAED50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fr-FR">
                <a:cs typeface="Calibri Light"/>
              </a:rPr>
              <a:t>Structure de la 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3B410F-C197-E9B5-C89F-A6F4C5606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cs typeface="Calibri"/>
              </a:rPr>
              <a:t>Présentation des fonctionnalités</a:t>
            </a:r>
          </a:p>
          <a:p>
            <a:r>
              <a:rPr lang="fr-FR">
                <a:cs typeface="Calibri"/>
              </a:rPr>
              <a:t>Les questions </a:t>
            </a:r>
          </a:p>
          <a:p>
            <a:r>
              <a:rPr lang="fr-FR">
                <a:cs typeface="Calibri"/>
              </a:rPr>
              <a:t>Conclusion</a:t>
            </a:r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383DC5-236D-4BB4-AB9E-014F4FCF14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FAACCA5D-DB73-B396-46E5-C09A02DCB231}"/>
              </a:ext>
            </a:extLst>
          </p:cNvPr>
          <p:cNvSpPr/>
          <p:nvPr/>
        </p:nvSpPr>
        <p:spPr>
          <a:xfrm>
            <a:off x="290218" y="90543"/>
            <a:ext cx="436756" cy="43675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08872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4ADA65C-BA4C-42BE-84D1-1AF286B7F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2F5EBA-F777-4A1C-8E30-62DA7F55AE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rrière-plan abstrait de données">
            <a:extLst>
              <a:ext uri="{FF2B5EF4-FFF2-40B4-BE49-F238E27FC236}">
                <a16:creationId xmlns:a16="http://schemas.microsoft.com/office/drawing/2014/main" id="{0DFF294C-38CC-0C47-22AC-9EC966237B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-2" b="-2"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CB7A9F0-0CE6-1B13-38F8-503058756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7200"/>
              <a:t>Présentation des fonctionnalités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48C6639-F651-4D15-A695-E9D03BB2A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1" y="0"/>
            <a:ext cx="457200" cy="6858000"/>
          </a:xfrm>
          <a:prstGeom prst="rect">
            <a:avLst/>
          </a:prstGeom>
          <a:solidFill>
            <a:srgbClr val="30303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C1B9D8-212A-444E-B28D-25DA59618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98203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4ADA65C-BA4C-42BE-84D1-1AF286B7F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42F5EBA-F777-4A1C-8E30-62DA7F55AE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457123F-05AC-44DA-AB68-7EEB5037B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1489"/>
            <a:ext cx="11292840" cy="26065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55C8575-AD29-8DFC-42D2-45D98E918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624001"/>
            <a:ext cx="9777603" cy="11525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Questions?</a:t>
            </a:r>
            <a:endParaRPr lang="en-US" sz="4800"/>
          </a:p>
        </p:txBody>
      </p: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5FBEF4FC-7446-8B39-B1FF-DC91FBE5B8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974" b="26280"/>
          <a:stretch/>
        </p:blipFill>
        <p:spPr>
          <a:xfrm>
            <a:off x="20" y="10"/>
            <a:ext cx="11292820" cy="425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882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4AC3F2-D66F-A83F-A7EE-A70E63800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Question 1:</a:t>
            </a:r>
            <a:r>
              <a:rPr lang="fr-FR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 </a:t>
            </a:r>
            <a:r>
              <a:rPr lang="fr-FR" sz="2400" cap="small">
                <a:solidFill>
                  <a:srgbClr val="DBDEE1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Si vous aviez à recommencer, que feriez-vous de différent et pourquoi? 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52EEF5-F522-3642-CFC0-A8320C3A8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/>
          <a:lstStyle/>
          <a:p>
            <a:pPr marL="0" indent="0">
              <a:buNone/>
            </a:pPr>
            <a:endParaRPr lang="fr-FR" sz="2400">
              <a:solidFill>
                <a:srgbClr val="DBDEE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buClr>
                <a:srgbClr val="FFFFFF"/>
              </a:buClr>
            </a:pPr>
            <a:r>
              <a:rPr lang="fr-FR" sz="2400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Plus de planning(besoin </a:t>
            </a:r>
            <a:r>
              <a:rPr lang="fr-FR" sz="2400" err="1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essenciel</a:t>
            </a:r>
            <a:r>
              <a:rPr lang="fr-FR" sz="2400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)</a:t>
            </a:r>
          </a:p>
          <a:p>
            <a:pPr>
              <a:buClr>
                <a:srgbClr val="FFFFFF"/>
              </a:buClr>
            </a:pPr>
            <a:r>
              <a:rPr lang="fr-FR" sz="2400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Utilisation de story(</a:t>
            </a:r>
            <a:r>
              <a:rPr lang="fr-FR" sz="2400" err="1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github</a:t>
            </a:r>
            <a:r>
              <a:rPr lang="fr-FR" sz="2400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/</a:t>
            </a:r>
            <a:r>
              <a:rPr lang="fr-FR" sz="2400" err="1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excel</a:t>
            </a:r>
            <a:r>
              <a:rPr lang="fr-FR" sz="2400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)</a:t>
            </a:r>
          </a:p>
          <a:p>
            <a:pPr>
              <a:buClr>
                <a:srgbClr val="FFFFFF"/>
              </a:buClr>
            </a:pPr>
            <a:r>
              <a:rPr lang="fr-FR" sz="2400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Meilleur utilisations des classes et de leurs placement</a:t>
            </a:r>
          </a:p>
          <a:p>
            <a:pPr>
              <a:buClr>
                <a:srgbClr val="FFFFFF"/>
              </a:buClr>
            </a:pPr>
            <a:endParaRPr lang="fr-FR" sz="2400" cap="small">
              <a:solidFill>
                <a:srgbClr val="DBDEE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F5A6FC47-1AA3-24E7-3401-AEA3A125C401}"/>
              </a:ext>
            </a:extLst>
          </p:cNvPr>
          <p:cNvSpPr/>
          <p:nvPr/>
        </p:nvSpPr>
        <p:spPr>
          <a:xfrm>
            <a:off x="455342" y="130097"/>
            <a:ext cx="436756" cy="43675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spcAft>
                <a:spcPts val="600"/>
              </a:spcAft>
            </a:pPr>
            <a:endParaRPr lang="fr-FR"/>
          </a:p>
          <a:p>
            <a:pPr algn="ctr">
              <a:spcAft>
                <a:spcPts val="600"/>
              </a:spcAft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279718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7F7469-BD7C-4CE6-C8C5-7B1D5314E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Question 2 : </a:t>
            </a:r>
            <a:r>
              <a:rPr lang="fr-FR" sz="2400" cap="small">
                <a:solidFill>
                  <a:srgbClr val="DBDEE1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Si vous aviez plus de temps pour faire le projet, est-ce que vous auriez utilisé des techniques différentes et pourquoi? 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208EE6-4E5E-B4D9-9A1C-5CFC4B35D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131646"/>
            <a:ext cx="8595360" cy="43513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2400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Meilleur utilité des serveurs</a:t>
            </a:r>
            <a:endParaRPr lang="en-US"/>
          </a:p>
          <a:p>
            <a:r>
              <a:rPr lang="fr-FR" sz="2400"/>
              <a:t>L'utilisation de méthode de pour loader (</a:t>
            </a:r>
            <a:r>
              <a:rPr lang="fr-FR" sz="2400" err="1"/>
              <a:t>Lazy</a:t>
            </a:r>
            <a:r>
              <a:rPr lang="fr-FR" sz="2400"/>
              <a:t> </a:t>
            </a:r>
            <a:r>
              <a:rPr lang="fr-FR" sz="2400" err="1"/>
              <a:t>loading</a:t>
            </a:r>
            <a:r>
              <a:rPr lang="fr-FR" sz="2400"/>
              <a:t>)</a:t>
            </a:r>
          </a:p>
          <a:p>
            <a:r>
              <a:rPr lang="fr-FR" sz="2400"/>
              <a:t>L'utilisation de méthode de </a:t>
            </a:r>
            <a:r>
              <a:rPr lang="fr-FR" sz="2400" err="1"/>
              <a:t>caching</a:t>
            </a:r>
            <a:r>
              <a:rPr lang="fr-FR" sz="2400"/>
              <a:t> </a:t>
            </a:r>
          </a:p>
        </p:txBody>
      </p:sp>
      <p:sp>
        <p:nvSpPr>
          <p:cNvPr id="5" name="Ellipse 5">
            <a:extLst>
              <a:ext uri="{FF2B5EF4-FFF2-40B4-BE49-F238E27FC236}">
                <a16:creationId xmlns:a16="http://schemas.microsoft.com/office/drawing/2014/main" id="{73FFB9B6-845F-DB1B-C99D-023DFAF117DF}"/>
              </a:ext>
            </a:extLst>
          </p:cNvPr>
          <p:cNvSpPr/>
          <p:nvPr/>
        </p:nvSpPr>
        <p:spPr>
          <a:xfrm>
            <a:off x="290196" y="115206"/>
            <a:ext cx="436756" cy="436756"/>
          </a:xfrm>
          <a:prstGeom prst="ellipse">
            <a:avLst/>
          </a:prstGeom>
          <a:solidFill>
            <a:srgbClr val="E196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35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FF5437-308F-A619-9866-B554BE59D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61" y="374415"/>
            <a:ext cx="9905998" cy="1905000"/>
          </a:xfrm>
        </p:spPr>
        <p:txBody>
          <a:bodyPr/>
          <a:lstStyle/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fr-FR">
                <a:cs typeface="Calibri Light"/>
              </a:rPr>
              <a:t>Question 3: </a:t>
            </a:r>
            <a:r>
              <a:rPr lang="fr-FR" sz="2400" cap="small">
                <a:solidFill>
                  <a:srgbClr val="DBDEE1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cs typeface="Calibri Light"/>
              </a:rPr>
              <a:t>Quelle compétence ou technologie aimeriez-vous approfondir davantage et pourquoi?</a:t>
            </a:r>
            <a:endParaRPr lang="fr-FR"/>
          </a:p>
          <a:p>
            <a:endParaRPr lang="fr-FR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cs typeface="Calibri Ligh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72CD12-1CDA-9094-DD81-0C5D2947E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8817" y="2130415"/>
            <a:ext cx="9905998" cy="331110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prstClr val="white"/>
              </a:buClr>
            </a:pPr>
            <a:r>
              <a:rPr lang="fr-FR" sz="2400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Utilisation de d'autre langage pour le backend(</a:t>
            </a:r>
            <a:r>
              <a:rPr lang="fr-FR" sz="2400" err="1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ex:Laravel</a:t>
            </a:r>
            <a:r>
              <a:rPr lang="fr-FR" sz="2400">
                <a:solidFill>
                  <a:srgbClr val="DBDEE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(PHP))</a:t>
            </a:r>
            <a:endParaRPr lang="fr-FR" sz="2400">
              <a:solidFill>
                <a:srgbClr val="FFFFFF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buClr>
                <a:srgbClr val="FFFFFF"/>
              </a:buClr>
              <a:buFont typeface="Arial"/>
              <a:buChar char="•"/>
            </a:pPr>
            <a:r>
              <a:rPr lang="fr-FR" sz="24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Ajouter la possibilité de créer des playlists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4B10FF56-B4AC-26E8-E3E5-AF25B72CCA7E}"/>
              </a:ext>
            </a:extLst>
          </p:cNvPr>
          <p:cNvSpPr/>
          <p:nvPr/>
        </p:nvSpPr>
        <p:spPr>
          <a:xfrm>
            <a:off x="290218" y="90543"/>
            <a:ext cx="436756" cy="43675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06756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B39A2F9F-4BFD-43B1-8BBE-ACFE87A0D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rrière-plan de l'espace de travail">
            <a:extLst>
              <a:ext uri="{FF2B5EF4-FFF2-40B4-BE49-F238E27FC236}">
                <a16:creationId xmlns:a16="http://schemas.microsoft.com/office/drawing/2014/main" id="{EF0CD872-7FCB-F1B2-0053-C7C2E867FC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7905" r="-2" b="769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58468CE-B6C1-15C4-F7FE-718F3F365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fr-FR">
                <a:cs typeface="Calibri Light"/>
              </a:rPr>
              <a:t>Conclusion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F7985F-E53F-6B61-8B37-158BE6A58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Appréciation du projet</a:t>
            </a:r>
          </a:p>
          <a:p>
            <a:r>
              <a:rPr lang="fr-FR"/>
              <a:t>Sommes-nous intéressé de travailler dans les technologies web dans le futur?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B383DC5-236D-4BB4-AB9E-014F4FCF14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Ellipse 5">
            <a:extLst>
              <a:ext uri="{FF2B5EF4-FFF2-40B4-BE49-F238E27FC236}">
                <a16:creationId xmlns:a16="http://schemas.microsoft.com/office/drawing/2014/main" id="{C4C95A54-CB12-AA3A-4D79-4217445FF4DD}"/>
              </a:ext>
            </a:extLst>
          </p:cNvPr>
          <p:cNvSpPr/>
          <p:nvPr/>
        </p:nvSpPr>
        <p:spPr>
          <a:xfrm>
            <a:off x="773154" y="93742"/>
            <a:ext cx="436756" cy="436756"/>
          </a:xfrm>
          <a:prstGeom prst="ellipse">
            <a:avLst/>
          </a:prstGeom>
          <a:solidFill>
            <a:srgbClr val="E196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72601BDD-CAB8-1E01-3E94-DE9D51517BE0}"/>
              </a:ext>
            </a:extLst>
          </p:cNvPr>
          <p:cNvSpPr/>
          <p:nvPr/>
        </p:nvSpPr>
        <p:spPr>
          <a:xfrm>
            <a:off x="455342" y="87167"/>
            <a:ext cx="436756" cy="43675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spcAft>
                <a:spcPts val="600"/>
              </a:spcAft>
            </a:pPr>
            <a:endParaRPr lang="fr-FR"/>
          </a:p>
          <a:p>
            <a:pPr algn="ctr">
              <a:spcAft>
                <a:spcPts val="600"/>
              </a:spcAft>
            </a:pPr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35F5C1CC-3F67-8E0C-E32C-2AF4FA4C7299}"/>
              </a:ext>
            </a:extLst>
          </p:cNvPr>
          <p:cNvSpPr/>
          <p:nvPr/>
        </p:nvSpPr>
        <p:spPr>
          <a:xfrm>
            <a:off x="172162" y="90543"/>
            <a:ext cx="436756" cy="43675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86412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View</vt:lpstr>
      <vt:lpstr>Présentation DragonMusic</vt:lpstr>
      <vt:lpstr>Structure de la présentation</vt:lpstr>
      <vt:lpstr>Présentation des fonctionnalités</vt:lpstr>
      <vt:lpstr>Questions?</vt:lpstr>
      <vt:lpstr>Question 1: Si vous aviez à recommencer, que feriez-vous de différent et pourquoi? </vt:lpstr>
      <vt:lpstr>Question 2 : Si vous aviez plus de temps pour faire le projet, est-ce que vous auriez utilisé des techniques différentes et pourquoi? </vt:lpstr>
      <vt:lpstr>Question 3: Quelle compétence ou technologie aimeriez-vous approfondir davantage et pourquoi?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revision>3</cp:revision>
  <dcterms:created xsi:type="dcterms:W3CDTF">2023-05-12T21:13:56Z</dcterms:created>
  <dcterms:modified xsi:type="dcterms:W3CDTF">2023-05-16T13:00:15Z</dcterms:modified>
</cp:coreProperties>
</file>

<file path=docProps/thumbnail.jpeg>
</file>